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2" r:id="rId5"/>
    <p:sldId id="263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0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5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8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5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9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6635-D89E-4278-AF40-FA575B1FBD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ADC3-D90F-46D9-8707-FFA370039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21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ехнологии индивидуальной работы с дошкольниками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" y="1700808"/>
            <a:ext cx="6395287" cy="3600400"/>
          </a:xfrm>
        </p:spPr>
      </p:pic>
      <p:sp>
        <p:nvSpPr>
          <p:cNvPr id="5" name="TextBox 4"/>
          <p:cNvSpPr txBox="1"/>
          <p:nvPr/>
        </p:nvSpPr>
        <p:spPr>
          <a:xfrm>
            <a:off x="971600" y="5738936"/>
            <a:ext cx="6878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воспитатель 1 категории Дмитриева Римма Николаевна</a:t>
            </a:r>
          </a:p>
          <a:p>
            <a:r>
              <a:rPr lang="ru-RU" dirty="0" smtClean="0"/>
              <a:t>МБДОУ  «</a:t>
            </a:r>
            <a:r>
              <a:rPr lang="ru-RU" dirty="0" err="1" smtClean="0"/>
              <a:t>Ишлейский</a:t>
            </a:r>
            <a:r>
              <a:rPr lang="ru-RU" dirty="0" smtClean="0"/>
              <a:t> детский сад «Буратино»».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9154"/>
            <a:ext cx="2482877" cy="1862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20720"/>
            <a:ext cx="3285238" cy="2463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7077"/>
            <a:ext cx="2603440" cy="19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4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Научить детей чувствовать себя в дошкольном  учреждении  свободно, раскованно, не бояться педагога и чтоб могли обратиться к нему в любой момент за помощью.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Научиться осуществлять гибкое руководство, постоянно ориентируясь на ребенка.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7" y="4221088"/>
            <a:ext cx="3227851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37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92080" cy="6858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 правильном отношении педагога </a:t>
            </a:r>
            <a:br>
              <a:rPr lang="ru-RU" sz="2800" dirty="0" smtClean="0"/>
            </a:br>
            <a:r>
              <a:rPr lang="ru-RU" sz="2800" dirty="0" smtClean="0"/>
              <a:t>можно постепенно приучить детей </a:t>
            </a:r>
            <a:br>
              <a:rPr lang="ru-RU" sz="2800" dirty="0" smtClean="0"/>
            </a:br>
            <a:r>
              <a:rPr lang="ru-RU" sz="2800" dirty="0" smtClean="0"/>
              <a:t>считаться с тем, что делают другие, не </a:t>
            </a:r>
            <a:br>
              <a:rPr lang="ru-RU" sz="2800" dirty="0" smtClean="0"/>
            </a:br>
            <a:r>
              <a:rPr lang="ru-RU" sz="2800" dirty="0" smtClean="0"/>
              <a:t>мешать им, уметь занять себя </a:t>
            </a:r>
            <a:br>
              <a:rPr lang="ru-RU" sz="2800" dirty="0" smtClean="0"/>
            </a:br>
            <a:r>
              <a:rPr lang="ru-RU" sz="2800" dirty="0" smtClean="0"/>
              <a:t>интересной деятельностью (игра с </a:t>
            </a:r>
            <a:br>
              <a:rPr lang="ru-RU" sz="2800" dirty="0" smtClean="0"/>
            </a:br>
            <a:r>
              <a:rPr lang="ru-RU" sz="2800" dirty="0" smtClean="0"/>
              <a:t>другом, игрушками, настольными </a:t>
            </a:r>
            <a:br>
              <a:rPr lang="ru-RU" sz="2800" dirty="0" smtClean="0"/>
            </a:br>
            <a:r>
              <a:rPr lang="ru-RU" sz="2800" dirty="0" smtClean="0"/>
              <a:t>играми, строительством).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76" y="24408"/>
            <a:ext cx="2987824" cy="2785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00" y="2809896"/>
            <a:ext cx="2555776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26728"/>
            <a:ext cx="2758103" cy="21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707904" cy="685800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Продумывая ход занятий, педагог использует </a:t>
            </a:r>
            <a:br>
              <a:rPr lang="ru-RU" sz="1800" dirty="0" smtClean="0"/>
            </a:br>
            <a:r>
              <a:rPr lang="ru-RU" sz="1800" dirty="0" smtClean="0"/>
              <a:t>все возможные моменты для того, чтобы дети </a:t>
            </a:r>
            <a:br>
              <a:rPr lang="ru-RU" sz="1800" dirty="0" smtClean="0"/>
            </a:br>
            <a:r>
              <a:rPr lang="ru-RU" sz="1800" dirty="0" smtClean="0"/>
              <a:t>не сидели постоянно за столами, могли встать, </a:t>
            </a:r>
            <a:br>
              <a:rPr lang="ru-RU" sz="1800" dirty="0" smtClean="0"/>
            </a:br>
            <a:r>
              <a:rPr lang="ru-RU" sz="1800" dirty="0" smtClean="0"/>
              <a:t>подойти к товарищу, объединиться в общую </a:t>
            </a:r>
            <a:br>
              <a:rPr lang="ru-RU" sz="1800" dirty="0" smtClean="0"/>
            </a:br>
            <a:r>
              <a:rPr lang="ru-RU" sz="1800" dirty="0" smtClean="0"/>
              <a:t>игру. Такая организация занятий дает простор </a:t>
            </a:r>
            <a:br>
              <a:rPr lang="ru-RU" sz="1800" dirty="0" smtClean="0"/>
            </a:br>
            <a:r>
              <a:rPr lang="ru-RU" sz="1800" dirty="0" smtClean="0"/>
              <a:t>для выдумок и творчества детей, позволяет им </a:t>
            </a:r>
            <a:br>
              <a:rPr lang="ru-RU" sz="1800" dirty="0" smtClean="0"/>
            </a:br>
            <a:r>
              <a:rPr lang="ru-RU" sz="1800" dirty="0" smtClean="0"/>
              <a:t>быть свободными и утверждаться в своих </a:t>
            </a:r>
            <a:br>
              <a:rPr lang="ru-RU" sz="1800" dirty="0" smtClean="0"/>
            </a:br>
            <a:r>
              <a:rPr lang="ru-RU" sz="1800" dirty="0" smtClean="0"/>
              <a:t>силах, во время инсценировок педагог может </a:t>
            </a:r>
            <a:br>
              <a:rPr lang="ru-RU" sz="1800" dirty="0" smtClean="0"/>
            </a:br>
            <a:r>
              <a:rPr lang="ru-RU" sz="1800" dirty="0" smtClean="0"/>
              <a:t>привлекать всех детей одновременно, даже </a:t>
            </a:r>
            <a:br>
              <a:rPr lang="ru-RU" sz="1800" dirty="0" smtClean="0"/>
            </a:br>
            <a:r>
              <a:rPr lang="ru-RU" sz="1800" dirty="0" smtClean="0"/>
              <a:t>самых застенчивых.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84" y="404664"/>
            <a:ext cx="545101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Сотрудничество детей на развивающих занятиях </a:t>
            </a:r>
            <a:br>
              <a:rPr lang="ru-RU" sz="3200" dirty="0" smtClean="0"/>
            </a:br>
            <a:r>
              <a:rPr lang="ru-RU" sz="3200" dirty="0" smtClean="0"/>
              <a:t>создает благоприятные условия для развития их </a:t>
            </a:r>
            <a:br>
              <a:rPr lang="ru-RU" sz="3200" dirty="0" smtClean="0"/>
            </a:br>
            <a:r>
              <a:rPr lang="ru-RU" sz="3200" dirty="0" smtClean="0"/>
              <a:t>познавательных способностей. Дети учатся видеть ,</a:t>
            </a:r>
            <a:br>
              <a:rPr lang="ru-RU" sz="3200" dirty="0" smtClean="0"/>
            </a:br>
            <a:r>
              <a:rPr lang="ru-RU" sz="3200" dirty="0" smtClean="0"/>
              <a:t>понимать позицию партнера, согласовывать и </a:t>
            </a:r>
            <a:br>
              <a:rPr lang="ru-RU" sz="3200" dirty="0" smtClean="0"/>
            </a:br>
            <a:r>
              <a:rPr lang="ru-RU" sz="3200" dirty="0" smtClean="0"/>
              <a:t>соподчинять свои действия; они начинают </a:t>
            </a:r>
            <a:br>
              <a:rPr lang="ru-RU" sz="3200" dirty="0" smtClean="0"/>
            </a:br>
            <a:r>
              <a:rPr lang="ru-RU" sz="3200" dirty="0" smtClean="0"/>
              <a:t>творчески мыслить, содержательно спорить, </a:t>
            </a:r>
            <a:br>
              <a:rPr lang="ru-RU" sz="3200" dirty="0" smtClean="0"/>
            </a:br>
            <a:r>
              <a:rPr lang="ru-RU" sz="3200" dirty="0" smtClean="0"/>
              <a:t>отстаивая свои мнения, становятся инициативными </a:t>
            </a:r>
            <a:br>
              <a:rPr lang="ru-RU" sz="3200" dirty="0" smtClean="0"/>
            </a:br>
            <a:r>
              <a:rPr lang="ru-RU" sz="3200" dirty="0" smtClean="0"/>
              <a:t>в получении новых знаний. В такой обстановке </a:t>
            </a:r>
            <a:br>
              <a:rPr lang="ru-RU" sz="3200" dirty="0" smtClean="0"/>
            </a:br>
            <a:r>
              <a:rPr lang="ru-RU" sz="3200" dirty="0" smtClean="0"/>
              <a:t>наиболее полно раскрывается интеллект ребенка и </a:t>
            </a:r>
            <a:br>
              <a:rPr lang="ru-RU" sz="3200" dirty="0" smtClean="0"/>
            </a:br>
            <a:r>
              <a:rPr lang="ru-RU" sz="3200" dirty="0" smtClean="0"/>
              <a:t>его индивидуальные способности.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53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73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Технологии индивидуальной работы с дошкольниками</vt:lpstr>
      <vt:lpstr>Презентация PowerPoint</vt:lpstr>
      <vt:lpstr>Задачи:</vt:lpstr>
      <vt:lpstr>При правильном отношении педагога  можно постепенно приучить детей  считаться с тем, что делают другие, не  мешать им, уметь занять себя  интересной деятельностью (игра с  другом, игрушками, настольными  играми, строительством). </vt:lpstr>
      <vt:lpstr>Презентация PowerPoint</vt:lpstr>
      <vt:lpstr>Продумывая ход занятий, педагог использует  все возможные моменты для того, чтобы дети  не сидели постоянно за столами, могли встать,  подойти к товарищу, объединиться в общую  игру. Такая организация занятий дает простор  для выдумок и творчества детей, позволяет им  быть свободными и утверждаться в своих  силах, во время инсценировок педагог может  привлекать всех детей одновременно, даже  самых застенчивых.</vt:lpstr>
      <vt:lpstr>Сотрудничество детей на развивающих занятиях  создает благоприятные условия для развития их  познавательных способностей. Дети учатся видеть , понимать позицию партнера, согласовывать и  соподчинять свои действия; они начинают  творчески мыслить, содержательно спорить,  отстаивая свои мнения, становятся инициативными  в получении новых знаний. В такой обстановке  наиболее полно раскрывается интеллект ребенка и  его индивидуальные способности.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индивидуальной работы с дошкольниками</dc:title>
  <dc:creator>User</dc:creator>
  <cp:lastModifiedBy>Людмила Ананьева</cp:lastModifiedBy>
  <cp:revision>10</cp:revision>
  <dcterms:created xsi:type="dcterms:W3CDTF">2015-02-09T17:47:44Z</dcterms:created>
  <dcterms:modified xsi:type="dcterms:W3CDTF">2021-04-28T17:06:27Z</dcterms:modified>
</cp:coreProperties>
</file>