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8" r:id="rId7"/>
    <p:sldId id="269" r:id="rId8"/>
    <p:sldId id="270" r:id="rId9"/>
    <p:sldId id="271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EAE"/>
    <a:srgbClr val="003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54" autoAdjust="0"/>
    <p:restoredTop sz="86364" autoAdjust="0"/>
  </p:normalViewPr>
  <p:slideViewPr>
    <p:cSldViewPr>
      <p:cViewPr varScale="1">
        <p:scale>
          <a:sx n="63" d="100"/>
          <a:sy n="63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5AC5-85E9-4B3A-AD7D-E2BB891AA337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0B9-3DFF-46C5-9D16-3ED31D447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1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D5AC5-85E9-4B3A-AD7D-E2BB891AA337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50B9-3DFF-46C5-9D16-3ED31D447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4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1В отечественной педагогике дошкольное воспитание является важным этапом, определяющим всё дальнейшее развитие ребенка. Период раннего и младшего дошкольного возраста </a:t>
            </a:r>
            <a:endParaRPr lang="ru-RU" dirty="0"/>
          </a:p>
        </p:txBody>
      </p:sp>
      <p:pic>
        <p:nvPicPr>
          <p:cNvPr id="5" name="Picture 2" descr="Голден ретривер Бенджамин или просто Беня. - Страница 87 - Ретриверы Укра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00" y="7992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920621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00FF"/>
                </a:solidFill>
                <a:latin typeface="Comic Sans MS" pitchFamily="66" charset="0"/>
              </a:rPr>
              <a:t>Сенсорное воспитание </a:t>
            </a:r>
          </a:p>
          <a:p>
            <a:pPr lvl="0" algn="ctr"/>
            <a:r>
              <a:rPr lang="ru-RU" sz="4000" b="1" dirty="0">
                <a:solidFill>
                  <a:srgbClr val="0000FF"/>
                </a:solidFill>
                <a:latin typeface="Comic Sans MS" pitchFamily="66" charset="0"/>
              </a:rPr>
              <a:t>детей младшего дошкольного возраста посредством дидактических игр.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Ишлейский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детский сад «Буратино» Чебоксарского района Чувашской Республики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4941168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1 категории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Покровская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И.</a:t>
            </a:r>
          </a:p>
        </p:txBody>
      </p:sp>
    </p:spTree>
    <p:extLst>
      <p:ext uri="{BB962C8B-B14F-4D97-AF65-F5344CB8AC3E}">
        <p14:creationId xmlns:p14="http://schemas.microsoft.com/office/powerpoint/2010/main" val="30293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 еще, я хочу сказать Очень важно помнить, что занятия должны  создавать у детей хорошее настроение, вызывать радость, т.е ребенок радуется тому, что узнал что то новое, радуется своему достижению, умению произнести слово, что –то сделать, радуется первым совместным с другими детьми действиям и переживаниям. Эта радость является залогом успешного развития детей на ступени раннего детства, и имеет большое значение для дальнейшего воспитания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22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 восприятия предметов и явлений окружающего мира начинается познание.</a:t>
            </a:r>
          </a:p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Таким образом, сенсорное развитие ребенка, с одной стороны, имеет самостоятельное значение, так как оно обеспечивает получение отчетливых представлений об окружающем мире,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5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Формирование  </a:t>
            </a:r>
            <a:r>
              <a:rPr lang="ru-RU" sz="4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перцептивных</a:t>
            </a:r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действий    </a:t>
            </a:r>
          </a:p>
          <a:p>
            <a:pPr lvl="0"/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Формирование представления о сенсорных эталонах</a:t>
            </a:r>
          </a:p>
          <a:p>
            <a:pPr lvl="0"/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Формирование  умения самостоятельно  применять системы </a:t>
            </a:r>
            <a:r>
              <a:rPr lang="ru-RU" sz="4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перцептивных</a:t>
            </a:r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действий и  системы эталонов в практической и познавательной деятельности</a:t>
            </a:r>
            <a:endParaRPr lang="ru-RU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73861"/>
      </p:ext>
    </p:extLst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Эталонами формы являются геометрические фигуры( квадрат, круг, прямоугольник,  треугольник , овал. Эталонами величины –большой, средний, маленький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Усвоение сенсорных эталонов- длительный и сложный процесс, не ограничивающийся рамками дошкольного детства. В каждом возрасте перед сенсорным воспитанием  стоят свои задачи.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99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Для развития у ребят памяти,  внимания, мышления предлагала такие дидактические игры как «Потерялся шарик» , «Собери бусы» , «Разложи по цвету» и др.    Дидактический материал  вызывал у ребят интерес и желание действовать. Малыши обменивались предметами, сравнивали их, делали умозаключения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 постоянно разнообразила дидактический материал  отдавая предпочтения  не приобретению готовых игр, а  играм сделанных своими руками.  Но всё же часть детей оставалась равнодушной , поэтому пришлось использовать игры сюжетного содержания «Спрячь мишку», «Наряди солнышко»- цель которых научить ребят обобщать предметы по сюжету и цвету. </a:t>
            </a:r>
          </a:p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Работа  по восприятию цвета ,величины и формы проводились с учетом индивидуальных особенностей малышей.  Ребятам, хорошо усвоившим программу, задания усложнялись, а малышам,  трудно усвоившим материал предлагались задания в облегченном варианте.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771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Также проводилась  работа и с родителями Для выявления интересов и знаний родителей воспитанников по вопросам сенсорного развития была разработана анкета которая позволила сделать следующие выводы:</a:t>
            </a:r>
          </a:p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 большинство родителей имеет поверхностное представление о сенсорном воспитании и не могут оценить уровень сенсорного развития своего ребёнка;</a:t>
            </a:r>
          </a:p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практически все родители заинтересованы в получении квалифицированной помощи по данному вопросу.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07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Таким образом, были проведены и оформлены  консультации, где  родители были ознакомлены  о содержании работы по ознакомлению малыша с цветом, формой, величиной, а также о том, какая работа должна проводиться в семье для закрепления навыков. Так, совместная и систематическая работа  оказала положительное влияние на развитие сенсорных способностей малышей нашей группы.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497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Тема Office</vt:lpstr>
      <vt:lpstr>1В отечественной педагогике дошкольное воспитание является важным этапом, определяющим всё дальнейшее развитие ребенка. Период раннего и младшего дошкольного возраста </vt:lpstr>
      <vt:lpstr>С восприятия предметов и явлений окружающего мира начинается познание.       Таким образом, сенсорное развитие ребенка, с одной стороны, имеет самостоятельное значение, так как оно обеспечивает получение отчетливых представлений об окружающем мире, </vt:lpstr>
      <vt:lpstr>Формирование  перцептивных действий     Формирование представления о сенсорных эталонах Формирование  умения самостоятельно  применять системы перцептивных действий и  системы эталонов в практической и познавательной деятельности</vt:lpstr>
      <vt:lpstr>Эталонами формы являются геометрические фигуры( квадрат, круг, прямоугольник,  треугольник , овал. Эталонами величины –большой, средний, маленький</vt:lpstr>
      <vt:lpstr>Усвоение сенсорных эталонов- длительный и сложный процесс, не ограничивающийся рамками дошкольного детства. В каждом возрасте перед сенсорным воспитанием  стоят свои задачи. </vt:lpstr>
      <vt:lpstr>Для развития у ребят памяти,  внимания, мышления предлагала такие дидактические игры как «Потерялся шарик» , «Собери бусы» , «Разложи по цвету» и др.    Дидактический материал  вызывал у ребят интерес и желание действовать. Малыши обменивались предметами, сравнивали их, делали умозаключения</vt:lpstr>
      <vt:lpstr>Я постоянно разнообразила дидактический материал  отдавая предпочтения  не приобретению готовых игр, а  играм сделанных своими руками.  Но всё же часть детей оставалась равнодушной , поэтому пришлось использовать игры сюжетного содержания «Спрячь мишку», «Наряди солнышко»- цель которых научить ребят обобщать предметы по сюжету и цвету.       Работа  по восприятию цвета ,величины и формы проводились с учетом индивидуальных особенностей малышей.  Ребятам, хорошо усвоившим программу, задания усложнялись, а малышам,  трудно усвоившим материал предлагались задания в облегченном варианте. </vt:lpstr>
      <vt:lpstr>Также проводилась  работа и с родителями Для выявления интересов и знаний родителей воспитанников по вопросам сенсорного развития была разработана анкета которая позволила сделать следующие выводы: -  большинство родителей имеет поверхностное представление о сенсорном воспитании и не могут оценить уровень сенсорного развития своего ребёнка; - практически все родители заинтересованы в получении квалифицированной помощи по данному вопросу. </vt:lpstr>
      <vt:lpstr>Таким образом, были проведены и оформлены  консультации, где  родители были ознакомлены  о содержании работы по ознакомлению малыша с цветом, формой, величиной, а также о том, какая работа должна проводиться в семье для закрепления навыков. Так, совместная и систематическая работа  оказала положительное влияние на развитие сенсорных способностей малышей нашей группы. </vt:lpstr>
      <vt:lpstr>И еще, я хочу сказать Очень важно помнить, что занятия должны  создавать у детей хорошее настроение, вызывать радость, т.е ребенок радуется тому, что узнал что то новое, радуется своему достижению, умению произнести слово, что –то сделать, радуется первым совместным с другими детьми действиям и переживаниям. Эта радость является залогом успешного развития детей на ступени раннего детства, и имеет большое значение для дальнейшего воспитания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Людмила Ананьева</cp:lastModifiedBy>
  <cp:revision>7</cp:revision>
  <dcterms:created xsi:type="dcterms:W3CDTF">2013-08-27T13:45:15Z</dcterms:created>
  <dcterms:modified xsi:type="dcterms:W3CDTF">2021-04-28T06:56:55Z</dcterms:modified>
</cp:coreProperties>
</file>