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7" r:id="rId2"/>
    <p:sldId id="263" r:id="rId3"/>
    <p:sldId id="264" r:id="rId4"/>
    <p:sldId id="265" r:id="rId5"/>
    <p:sldId id="272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Franklin Gothic Heavy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Franklin Gothic Heavy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Franklin Gothic Heavy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Franklin Gothic Heavy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Franklin Gothic Heavy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Franklin Gothic Heavy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Franklin Gothic Heavy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Franklin Gothic Heavy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Franklin Gothic Heavy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5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157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157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F215-D332-43A7-AFF0-AFE5F0EA5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59825-29F8-40C6-B935-45EDD9980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5AE8F-DC24-4B95-BC8A-F12E339C6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8956C-ABA6-47BB-9A9A-B408B7FF1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48756-0C67-42FE-80F0-32824AE80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9F19E-EA4C-4D16-B63F-AAB347044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C8A91-D40A-430F-BC0B-26C46215E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00E1F-3FF1-4672-BE2D-6D6118201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84312-9115-4A11-863B-8D7B00240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38B49-5A96-4ED7-969C-D89555D44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C6D15-7604-427F-92CB-34A8A3480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53ECE-30E0-44E8-BDA0-3569590F4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03666-02BF-4DB4-BFE9-54E065023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4E8B6-C532-49CB-8A6A-9315B3B0C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D448C-7AC8-408C-A61C-1936B50F7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62D03-802A-4F73-B64B-64D4FDADC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6EA1F-E0BE-4D98-ACC0-91D792415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5053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054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055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055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5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5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E0AA393-12A8-449B-B7E6-1EE8A8A87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CC0000"/>
                </a:solidFill>
                <a:latin typeface="Franklin Gothic Heavy" pitchFamily="34" charset="0"/>
              </a:rPr>
              <a:t>«В ЗДОРОВОМ ТЕЛЕ – ЗДОРОВЫЙ ДУХ»</a:t>
            </a:r>
          </a:p>
        </p:txBody>
      </p:sp>
      <p:pic>
        <p:nvPicPr>
          <p:cNvPr id="3075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4953000" cy="4530725"/>
          </a:xfrm>
        </p:spPr>
      </p:pic>
      <p:sp>
        <p:nvSpPr>
          <p:cNvPr id="15258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600200"/>
            <a:ext cx="3429000" cy="453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D60093"/>
                </a:solidFill>
              </a:rPr>
              <a:t>Детский сад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D60093"/>
                </a:solidFill>
              </a:rPr>
              <a:t>«Буратино»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D60093"/>
                </a:solidFill>
              </a:rPr>
              <a:t>Группа</a:t>
            </a:r>
            <a:r>
              <a:rPr lang="ru-RU" sz="2400" b="1" dirty="0" smtClean="0">
                <a:solidFill>
                  <a:srgbClr val="D60093"/>
                </a:solidFill>
              </a:rPr>
              <a:t> «Сказочная страна»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D60093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D60093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D60093"/>
                </a:solidFill>
              </a:rPr>
              <a:t>Воспитатель:</a:t>
            </a:r>
          </a:p>
          <a:p>
            <a:pPr eaLnBrk="1" hangingPunct="1">
              <a:lnSpc>
                <a:spcPts val="2880"/>
              </a:lnSpc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rgbClr val="D60093"/>
                </a:solidFill>
              </a:rPr>
              <a:t>Людмила Николаевна</a:t>
            </a:r>
          </a:p>
          <a:p>
            <a:pPr eaLnBrk="1" hangingPunct="1">
              <a:lnSpc>
                <a:spcPts val="2880"/>
              </a:lnSpc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rgbClr val="D60093"/>
                </a:solidFill>
              </a:rPr>
              <a:t>Быкова   </a:t>
            </a:r>
          </a:p>
          <a:p>
            <a:pPr eaLnBrk="1" hangingPunct="1">
              <a:lnSpc>
                <a:spcPts val="2880"/>
              </a:lnSpc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rgbClr val="D60093"/>
                </a:solidFill>
              </a:rPr>
              <a:t> </a:t>
            </a:r>
            <a:r>
              <a:rPr lang="ru-RU" sz="1600" i="1" dirty="0" smtClean="0">
                <a:solidFill>
                  <a:srgbClr val="D60093"/>
                </a:solidFill>
              </a:rPr>
              <a:t>презентация по самообразованию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i="1" dirty="0" smtClean="0">
              <a:solidFill>
                <a:srgbClr val="D60093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i="1" dirty="0" smtClean="0">
                <a:solidFill>
                  <a:srgbClr val="D60093"/>
                </a:solidFill>
              </a:rPr>
              <a:t>с. Ишлеи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P103053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 rot="20058078">
            <a:off x="635069" y="4144119"/>
            <a:ext cx="2919413" cy="218916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99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3886200" cy="86518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CC0000"/>
                </a:solidFill>
                <a:latin typeface="Franklin Gothic Heavy" pitchFamily="34" charset="0"/>
              </a:rPr>
              <a:t>УМЫВАНИЕ</a:t>
            </a:r>
          </a:p>
        </p:txBody>
      </p:sp>
      <p:pic>
        <p:nvPicPr>
          <p:cNvPr id="9220" name="Picture 11" descr="P103053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 rot="621784">
            <a:off x="5811888" y="549524"/>
            <a:ext cx="2919413" cy="218916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9" descr="P103052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 rot="20788118">
            <a:off x="3187388" y="1682755"/>
            <a:ext cx="2919413" cy="218916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8" descr="P10305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 rot="19947678">
            <a:off x="721691" y="1541475"/>
            <a:ext cx="2919413" cy="218916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4953000" y="3657600"/>
            <a:ext cx="3505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Детки наши постарайтесь,</a:t>
            </a:r>
          </a:p>
          <a:p>
            <a:pPr>
              <a:defRPr/>
            </a:pPr>
            <a:r>
              <a:rPr lang="ru-RU" sz="2200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Чаще с мылом умывайтесь!</a:t>
            </a:r>
          </a:p>
          <a:p>
            <a:pPr>
              <a:defRPr/>
            </a:pPr>
            <a:r>
              <a:rPr lang="ru-RU" sz="2200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Надо теплою водой, </a:t>
            </a:r>
          </a:p>
          <a:p>
            <a:pPr>
              <a:defRPr/>
            </a:pPr>
            <a:r>
              <a:rPr lang="ru-RU" sz="2200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Руки мыть перед едой!</a:t>
            </a:r>
          </a:p>
          <a:p>
            <a:pPr>
              <a:defRPr/>
            </a:pPr>
            <a:r>
              <a:rPr lang="ru-RU" sz="2200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 забудь про полотенце – </a:t>
            </a:r>
          </a:p>
          <a:p>
            <a:pPr>
              <a:defRPr/>
            </a:pPr>
            <a:r>
              <a:rPr lang="ru-RU" sz="2200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Руки сухо вытирай.</a:t>
            </a:r>
          </a:p>
          <a:p>
            <a:pPr>
              <a:defRPr/>
            </a:pPr>
            <a:r>
              <a:rPr lang="ru-RU" sz="2200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Быть </a:t>
            </a:r>
            <a:r>
              <a:rPr lang="ru-RU" sz="2200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опрятненьким</a:t>
            </a:r>
            <a:r>
              <a:rPr lang="ru-RU" sz="2200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и чистым</a:t>
            </a:r>
          </a:p>
          <a:p>
            <a:pPr>
              <a:defRPr/>
            </a:pPr>
            <a:r>
              <a:rPr lang="ru-RU" sz="2200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Никогда не ЗАБЫВАЙ!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CC0000"/>
                </a:solidFill>
                <a:latin typeface="Franklin Gothic Heavy" pitchFamily="34" charset="0"/>
              </a:rPr>
              <a:t>ЗДОРОВОЕ  ПИТАНИЕ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1371600" y="4038600"/>
            <a:ext cx="7315200" cy="2189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D60093"/>
                </a:solidFill>
              </a:rPr>
              <a:t>Вот и завтрак подошел,                        За обедом не сори,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D60093"/>
                </a:solidFill>
              </a:rPr>
              <a:t>Сели дети все за стол.                           Насорил – так убери.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D60093"/>
                </a:solidFill>
              </a:rPr>
              <a:t>Чтобы не было беды,                            Полдник ты не прозевай,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D60093"/>
                </a:solidFill>
              </a:rPr>
              <a:t>Вспомним правила еды:                       Ротик шире открывай.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D60093"/>
                </a:solidFill>
              </a:rPr>
              <a:t>Наши ноги не стучат,                            Ну а ужин тут как тут,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D60093"/>
                </a:solidFill>
              </a:rPr>
              <a:t>Наши язычки молчат.                            Вот – тарелка, вот – еда,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D60093"/>
                </a:solidFill>
              </a:rPr>
              <a:t>                                                                 Не осталось и следа!</a:t>
            </a:r>
          </a:p>
        </p:txBody>
      </p:sp>
      <p:pic>
        <p:nvPicPr>
          <p:cNvPr id="10244" name="Picture 7" descr="P10305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706" y="1295400"/>
            <a:ext cx="3376001" cy="2532001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Picture 8" descr="P10305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29846" y="1295400"/>
            <a:ext cx="3352800" cy="25146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429354">
            <a:off x="5393267" y="1371600"/>
            <a:ext cx="2700866" cy="20256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304897">
            <a:off x="6408208" y="3124200"/>
            <a:ext cx="2499784" cy="187483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08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CC0000"/>
                </a:solidFill>
                <a:latin typeface="Franklin Gothic Heavy" pitchFamily="34" charset="0"/>
              </a:rPr>
              <a:t>ФИЗИЧЕСКАЯ КУЛЬТУРА</a:t>
            </a:r>
          </a:p>
        </p:txBody>
      </p:sp>
      <p:pic>
        <p:nvPicPr>
          <p:cNvPr id="11269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 rot="21046091">
            <a:off x="710141" y="1543050"/>
            <a:ext cx="2897717" cy="217328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0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 rot="20925544">
            <a:off x="231145" y="3372799"/>
            <a:ext cx="2609850" cy="195738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3048000" y="4038600"/>
            <a:ext cx="32432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Чтоб</a:t>
            </a:r>
            <a:r>
              <a:rPr lang="ru-RU" sz="180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ru-RU" sz="18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здоровым, сильным быть,</a:t>
            </a:r>
          </a:p>
          <a:p>
            <a:pPr>
              <a:defRPr/>
            </a:pPr>
            <a:r>
              <a:rPr lang="ru-RU" sz="18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Прыгать, ползать, лазать, </a:t>
            </a:r>
          </a:p>
          <a:p>
            <a:pPr>
              <a:defRPr/>
            </a:pPr>
            <a:r>
              <a:rPr lang="ru-RU" sz="18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Научиться мяч катать</a:t>
            </a:r>
          </a:p>
          <a:p>
            <a:pPr>
              <a:defRPr/>
            </a:pPr>
            <a:r>
              <a:rPr lang="ru-RU" sz="18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Или плавать брассом,</a:t>
            </a:r>
          </a:p>
          <a:p>
            <a:pPr>
              <a:defRPr/>
            </a:pPr>
            <a:r>
              <a:rPr lang="ru-RU" sz="18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Нужно спортом заниматься,</a:t>
            </a:r>
          </a:p>
          <a:p>
            <a:pPr>
              <a:defRPr/>
            </a:pPr>
            <a:r>
              <a:rPr lang="ru-RU" sz="18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 физкультурою дружить, </a:t>
            </a:r>
          </a:p>
          <a:p>
            <a:pPr>
              <a:defRPr/>
            </a:pPr>
            <a:r>
              <a:rPr lang="ru-RU" sz="18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 утрам зарядку делать,</a:t>
            </a:r>
          </a:p>
          <a:p>
            <a:pPr>
              <a:defRPr/>
            </a:pPr>
            <a:r>
              <a:rPr lang="ru-RU" sz="18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 гимнастику ходить!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CC0000"/>
                </a:solidFill>
                <a:latin typeface="Franklin Gothic Heavy" pitchFamily="34" charset="0"/>
              </a:rPr>
              <a:t>ЗДОРОВЫЙ  СОН</a:t>
            </a:r>
            <a:endParaRPr lang="ru-RU" sz="3600" smtClean="0">
              <a:solidFill>
                <a:srgbClr val="FF0000"/>
              </a:solidFill>
              <a:latin typeface="Franklin Gothic Heavy" pitchFamily="34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981200"/>
            <a:ext cx="4038600" cy="4149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D60093"/>
                </a:solidFill>
              </a:rPr>
              <a:t>Поиграли дети дружно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D60093"/>
                </a:solidFill>
              </a:rPr>
              <a:t>После спать ложиться нужно,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D60093"/>
                </a:solidFill>
              </a:rPr>
              <a:t>Наступает тихий час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D60093"/>
                </a:solidFill>
              </a:rPr>
              <a:t>Тишина нужна сейчас.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D60093"/>
                </a:solidFill>
              </a:rPr>
              <a:t>Сон здоровый всем полезен,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D60093"/>
                </a:solidFill>
              </a:rPr>
              <a:t>Ведь во сне растут быстрей.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D60093"/>
                </a:solidFill>
              </a:rPr>
              <a:t>Отдохнули, сил набрались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D60093"/>
                </a:solidFill>
              </a:rPr>
              <a:t>И опять играть скорей.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</a:t>
            </a:r>
          </a:p>
        </p:txBody>
      </p:sp>
      <p:pic>
        <p:nvPicPr>
          <p:cNvPr id="16388" name="Picture 4" descr="P103055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19201"/>
            <a:ext cx="3810000" cy="24384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9" name="Picture 5" descr="P103055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" y="3941762"/>
            <a:ext cx="3962399" cy="291623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2">
      <a:dk1>
        <a:srgbClr val="EA9306"/>
      </a:dk1>
      <a:lt1>
        <a:srgbClr val="FFFFFF"/>
      </a:lt1>
      <a:dk2>
        <a:srgbClr val="FAC120"/>
      </a:dk2>
      <a:lt2>
        <a:srgbClr val="FFFDD1"/>
      </a:lt2>
      <a:accent1>
        <a:srgbClr val="CC6600"/>
      </a:accent1>
      <a:accent2>
        <a:srgbClr val="FF9933"/>
      </a:accent2>
      <a:accent3>
        <a:srgbClr val="FCDDAB"/>
      </a:accent3>
      <a:accent4>
        <a:srgbClr val="DADADA"/>
      </a:accent4>
      <a:accent5>
        <a:srgbClr val="E2B8AA"/>
      </a:accent5>
      <a:accent6>
        <a:srgbClr val="E78A2D"/>
      </a:accent6>
      <a:hlink>
        <a:srgbClr val="A50021"/>
      </a:hlink>
      <a:folHlink>
        <a:srgbClr val="666633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454</TotalTime>
  <Words>214</Words>
  <Application>Microsoft Office PowerPoint</Application>
  <PresentationFormat>Экран (4:3)</PresentationFormat>
  <Paragraphs>48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Franklin Gothic Heavy</vt:lpstr>
      <vt:lpstr>Times New Roman</vt:lpstr>
      <vt:lpstr>Wingdings</vt:lpstr>
      <vt:lpstr>Клен</vt:lpstr>
      <vt:lpstr>«В ЗДОРОВОМ ТЕЛЕ – ЗДОРОВЫЙ ДУХ»</vt:lpstr>
      <vt:lpstr>УМЫВАНИЕ</vt:lpstr>
      <vt:lpstr>ЗДОРОВОЕ  ПИТАНИЕ</vt:lpstr>
      <vt:lpstr>ФИЗИЧЕСКАЯ КУЛЬТУРА</vt:lpstr>
      <vt:lpstr>ЗДОРОВЫЙ  СОН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Людмила Ананьева</cp:lastModifiedBy>
  <cp:revision>50</cp:revision>
  <cp:lastPrinted>1601-01-01T00:00:00Z</cp:lastPrinted>
  <dcterms:created xsi:type="dcterms:W3CDTF">1601-01-01T00:00:00Z</dcterms:created>
  <dcterms:modified xsi:type="dcterms:W3CDTF">2021-04-22T17:20:21Z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